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6" r:id="rId13"/>
    <p:sldId id="267" r:id="rId14"/>
    <p:sldId id="268" r:id="rId15"/>
    <p:sldId id="270" r:id="rId16"/>
    <p:sldId id="271" r:id="rId17"/>
    <p:sldId id="281" r:id="rId18"/>
    <p:sldId id="280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E2B95"/>
    <a:srgbClr val="006600"/>
    <a:srgbClr val="8FD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0" autoAdjust="0"/>
    <p:restoredTop sz="86381" autoAdjust="0"/>
  </p:normalViewPr>
  <p:slideViewPr>
    <p:cSldViewPr>
      <p:cViewPr>
        <p:scale>
          <a:sx n="70" d="100"/>
          <a:sy n="70" d="100"/>
        </p:scale>
        <p:origin x="-19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FCFBE-C040-4E0D-B5D8-F98356F684B5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846E7506-0AE3-4D30-AAB0-A602281EF709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বিকাশের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ক্ষেত্র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E9927F7-D56A-4479-998B-73410F1D191B}" type="parTrans" cxnId="{6B7D0BCA-77AF-48B6-A39F-0C59DF3072A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C98AC-DD9A-4D88-B53A-2EE7F9021037}" type="sibTrans" cxnId="{6B7D0BCA-77AF-48B6-A39F-0C59DF3072A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8DAC07-85C7-40D8-8DDD-347B6A63538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শারীরিক</a:t>
          </a:r>
        </a:p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বিকাশ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39C7AD8-2252-4119-8CEA-8A335D2C2BE6}" type="parTrans" cxnId="{A2069BEE-A8BE-4BC5-8052-AEA10ACE8F9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8DF71-5B2A-46C8-A4F7-3B4FE27A63D4}" type="sibTrans" cxnId="{A2069BEE-A8BE-4BC5-8052-AEA10ACE8F9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FCC4D-BED7-424D-AFF8-4D78072B234B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3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বুদ্ধিবৃত্তীয়</a:t>
          </a:r>
        </a:p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বিকাশ</a:t>
          </a:r>
        </a:p>
        <a:p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2B151C-2985-405F-8AE5-3EFCA4B02690}" type="parTrans" cxnId="{88602481-DC42-4DD7-9038-A5A02DB96DA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03DD3-1087-45F0-BF9C-FA2EA6F3F9B5}" type="sibTrans" cxnId="{88602481-DC42-4DD7-9038-A5A02DB96DA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66FE6-E60D-4741-B858-150F4B9F04E4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সঞ্চালনমূলক বিকাশ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B7F1C-8B63-4A10-A369-C8F0F8B350AC}" type="parTrans" cxnId="{33636500-8A52-4867-80C9-7EDAED50B25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AFEFB1-16B5-4BD9-B5DB-5DE86D97212D}" type="sibTrans" cxnId="{33636500-8A52-4867-80C9-7EDAED50B251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BAD94-FFD9-4672-AB69-0BF273E5797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ভাষার বিকাশ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CF8F5EF-06AC-4831-AA74-492DF15BAF7F}" type="parTrans" cxnId="{650C1CB7-7C37-483D-BBB6-F41A38D631E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70572-D408-45E4-BB2E-F561D29CD8D9}" type="sibTrans" cxnId="{650C1CB7-7C37-483D-BBB6-F41A38D631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BFCEE-7084-4F9B-B2EA-835AE562B7F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আবেগীয় বিকাশ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4CDD802-5E51-4E9E-891F-147185C89EF4}" type="parTrans" cxnId="{D4EDA015-09DD-4DEB-83B5-071E06F7995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905CD-E748-4E97-B126-682166C9048B}" type="sibTrans" cxnId="{D4EDA015-09DD-4DEB-83B5-071E06F7995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67529-AE48-4BA5-8774-405883894BF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বিকাশ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F0978DA-80A5-415B-A113-B052E6F1CCE9}" type="parTrans" cxnId="{F2E481C4-1CA0-48B2-9B45-69FCD0AC46B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2087C-FD22-49A7-8FC0-881E4BE08E02}" type="sibTrans" cxnId="{F2E481C4-1CA0-48B2-9B45-69FCD0AC46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507714-67F2-418D-A36A-3990C90EB3A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নৈতিক বিকাশ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DC0115B-E513-4A5D-A1CC-68A20984EE50}" type="parTrans" cxnId="{43229DFE-45FF-4557-8619-F807A5DD751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29061-FA47-40D5-A389-7A17FE72BA96}" type="sibTrans" cxnId="{43229DFE-45FF-4557-8619-F807A5DD751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0F045-8EA0-4B70-B767-902157AC2FBD}" type="pres">
      <dgm:prSet presAssocID="{E64FCFBE-C040-4E0D-B5D8-F98356F684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6263A-6B8E-4CA3-88B2-1548B9DCE1C3}" type="pres">
      <dgm:prSet presAssocID="{846E7506-0AE3-4D30-AAB0-A602281EF709}" presName="centerShape" presStyleLbl="node0" presStyleIdx="0" presStyleCnt="1" custScaleX="159594" custScaleY="132510"/>
      <dgm:spPr/>
      <dgm:t>
        <a:bodyPr/>
        <a:lstStyle/>
        <a:p>
          <a:endParaRPr lang="en-US"/>
        </a:p>
      </dgm:t>
    </dgm:pt>
    <dgm:pt modelId="{2973A7CD-3A40-4708-B386-CB54824C4D7A}" type="pres">
      <dgm:prSet presAssocID="{C39C7AD8-2252-4119-8CEA-8A335D2C2BE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50579D0-8B26-4659-B7E2-137E23B5A9EE}" type="pres">
      <dgm:prSet presAssocID="{C39C7AD8-2252-4119-8CEA-8A335D2C2BE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7315B90-5782-4B55-8A8B-1BFACD6ABA6D}" type="pres">
      <dgm:prSet presAssocID="{D38DAC07-85C7-40D8-8DDD-347B6A635388}" presName="node" presStyleLbl="node1" presStyleIdx="0" presStyleCnt="7" custScaleX="113174" custScaleY="98684" custRadScaleRad="96771" custRadScaleInc="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D53B4-2374-47A2-A436-B9B290A19A4F}" type="pres">
      <dgm:prSet presAssocID="{BE2B151C-2985-405F-8AE5-3EFCA4B02690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DC863F7-9E00-4C63-8091-8258A780F94D}" type="pres">
      <dgm:prSet presAssocID="{BE2B151C-2985-405F-8AE5-3EFCA4B02690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844CF01-ACB5-45D4-9A1E-3870B227505A}" type="pres">
      <dgm:prSet presAssocID="{64EFCC4D-BED7-424D-AFF8-4D78072B234B}" presName="node" presStyleLbl="node1" presStyleIdx="1" presStyleCnt="7" custScaleX="120511" custScaleY="10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1A70B-07F7-4584-B078-BD65D92DA159}" type="pres">
      <dgm:prSet presAssocID="{089B7F1C-8B63-4A10-A369-C8F0F8B350A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8C6E4DE-EC79-4F99-8905-6B31E1DB8BA5}" type="pres">
      <dgm:prSet presAssocID="{089B7F1C-8B63-4A10-A369-C8F0F8B350A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2301463-EC5E-4431-AC20-DF65D7D1A7E8}" type="pres">
      <dgm:prSet presAssocID="{83566FE6-E60D-4741-B858-150F4B9F04E4}" presName="node" presStyleLbl="node1" presStyleIdx="2" presStyleCnt="7" custScaleX="113925" custScaleY="108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096F8-083B-4B0D-A4BC-E3724B902373}" type="pres">
      <dgm:prSet presAssocID="{2CF8F5EF-06AC-4831-AA74-492DF15BAF7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4AE992AC-9558-4D4B-B9F7-333A8C751E9D}" type="pres">
      <dgm:prSet presAssocID="{2CF8F5EF-06AC-4831-AA74-492DF15BAF7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FC45A00-E373-4CB8-BDFD-0B72313FC59E}" type="pres">
      <dgm:prSet presAssocID="{43FBAD94-FFD9-4672-AB69-0BF273E57975}" presName="node" presStyleLbl="node1" presStyleIdx="3" presStyleCnt="7" custScaleX="119198" custScaleY="10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94912-FCD0-468E-A84D-031E8805D67B}" type="pres">
      <dgm:prSet presAssocID="{3DC0115B-E513-4A5D-A1CC-68A20984EE50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371C27C-EFD2-426F-9448-452FAC42730F}" type="pres">
      <dgm:prSet presAssocID="{3DC0115B-E513-4A5D-A1CC-68A20984EE5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4E11920-44CF-4BAB-9303-157D0B8D8C8E}" type="pres">
      <dgm:prSet presAssocID="{36507714-67F2-418D-A36A-3990C90EB3A2}" presName="node" presStyleLbl="node1" presStyleIdx="4" presStyleCnt="7" custScaleX="115493" custScaleY="10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DC10-7C00-4929-856A-0CEC40695CF0}" type="pres">
      <dgm:prSet presAssocID="{1F0978DA-80A5-415B-A113-B052E6F1CCE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898CBB7-569B-44E2-A341-909F8A5EBF0E}" type="pres">
      <dgm:prSet presAssocID="{1F0978DA-80A5-415B-A113-B052E6F1CCE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9D3B4FA-292E-4240-A258-8B10E7B83F54}" type="pres">
      <dgm:prSet presAssocID="{BE367529-AE48-4BA5-8774-405883894BFE}" presName="node" presStyleLbl="node1" presStyleIdx="5" presStyleCnt="7" custScaleX="114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AABD5-37BC-4BB3-A530-02D8E2738E53}" type="pres">
      <dgm:prSet presAssocID="{84CDD802-5E51-4E9E-891F-147185C89EF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A6BCF1DD-A868-491C-BD46-9ECA132C7257}" type="pres">
      <dgm:prSet presAssocID="{84CDD802-5E51-4E9E-891F-147185C89EF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C8EC9FC-56EB-4572-86E6-21064136C514}" type="pres">
      <dgm:prSet presAssocID="{F06BFCEE-7084-4F9B-B2EA-835AE562B7F5}" presName="node" presStyleLbl="node1" presStyleIdx="6" presStyleCnt="7" custScaleX="108683" custScaleY="101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CA3E0-790F-4199-AB4D-42441F4AE330}" type="presOf" srcId="{BE367529-AE48-4BA5-8774-405883894BFE}" destId="{89D3B4FA-292E-4240-A258-8B10E7B83F54}" srcOrd="0" destOrd="0" presId="urn:microsoft.com/office/officeart/2005/8/layout/radial5"/>
    <dgm:cxn modelId="{6B7D0BCA-77AF-48B6-A39F-0C59DF3072AA}" srcId="{E64FCFBE-C040-4E0D-B5D8-F98356F684B5}" destId="{846E7506-0AE3-4D30-AAB0-A602281EF709}" srcOrd="0" destOrd="0" parTransId="{7E9927F7-D56A-4479-998B-73410F1D191B}" sibTransId="{4C8C98AC-DD9A-4D88-B53A-2EE7F9021037}"/>
    <dgm:cxn modelId="{D4EDA015-09DD-4DEB-83B5-071E06F79956}" srcId="{846E7506-0AE3-4D30-AAB0-A602281EF709}" destId="{F06BFCEE-7084-4F9B-B2EA-835AE562B7F5}" srcOrd="6" destOrd="0" parTransId="{84CDD802-5E51-4E9E-891F-147185C89EF4}" sibTransId="{F51905CD-E748-4E97-B126-682166C9048B}"/>
    <dgm:cxn modelId="{0DB89941-BB0F-46CC-9CC6-A9E40A500755}" type="presOf" srcId="{D38DAC07-85C7-40D8-8DDD-347B6A635388}" destId="{E7315B90-5782-4B55-8A8B-1BFACD6ABA6D}" srcOrd="0" destOrd="0" presId="urn:microsoft.com/office/officeart/2005/8/layout/radial5"/>
    <dgm:cxn modelId="{84E409ED-7266-4A3D-8941-0A626CD29249}" type="presOf" srcId="{83566FE6-E60D-4741-B858-150F4B9F04E4}" destId="{A2301463-EC5E-4431-AC20-DF65D7D1A7E8}" srcOrd="0" destOrd="0" presId="urn:microsoft.com/office/officeart/2005/8/layout/radial5"/>
    <dgm:cxn modelId="{F122992F-5186-4F5F-89E1-1BFD87FC2CFF}" type="presOf" srcId="{E64FCFBE-C040-4E0D-B5D8-F98356F684B5}" destId="{F2F0F045-8EA0-4B70-B767-902157AC2FBD}" srcOrd="0" destOrd="0" presId="urn:microsoft.com/office/officeart/2005/8/layout/radial5"/>
    <dgm:cxn modelId="{6C697773-C5CF-498C-8A70-1229FF925297}" type="presOf" srcId="{84CDD802-5E51-4E9E-891F-147185C89EF4}" destId="{DC8AABD5-37BC-4BB3-A530-02D8E2738E53}" srcOrd="0" destOrd="0" presId="urn:microsoft.com/office/officeart/2005/8/layout/radial5"/>
    <dgm:cxn modelId="{06AD9211-7FE0-4BFF-A24E-F9EAD56B28C2}" type="presOf" srcId="{C39C7AD8-2252-4119-8CEA-8A335D2C2BE6}" destId="{2973A7CD-3A40-4708-B386-CB54824C4D7A}" srcOrd="0" destOrd="0" presId="urn:microsoft.com/office/officeart/2005/8/layout/radial5"/>
    <dgm:cxn modelId="{00D2A825-C07D-4734-80A3-35BF52A215D1}" type="presOf" srcId="{C39C7AD8-2252-4119-8CEA-8A335D2C2BE6}" destId="{150579D0-8B26-4659-B7E2-137E23B5A9EE}" srcOrd="1" destOrd="0" presId="urn:microsoft.com/office/officeart/2005/8/layout/radial5"/>
    <dgm:cxn modelId="{C660A8B6-0675-49E2-ADDD-7AA4CEA42242}" type="presOf" srcId="{846E7506-0AE3-4D30-AAB0-A602281EF709}" destId="{1C76263A-6B8E-4CA3-88B2-1548B9DCE1C3}" srcOrd="0" destOrd="0" presId="urn:microsoft.com/office/officeart/2005/8/layout/radial5"/>
    <dgm:cxn modelId="{A2069BEE-A8BE-4BC5-8052-AEA10ACE8F9F}" srcId="{846E7506-0AE3-4D30-AAB0-A602281EF709}" destId="{D38DAC07-85C7-40D8-8DDD-347B6A635388}" srcOrd="0" destOrd="0" parTransId="{C39C7AD8-2252-4119-8CEA-8A335D2C2BE6}" sibTransId="{CD88DF71-5B2A-46C8-A4F7-3B4FE27A63D4}"/>
    <dgm:cxn modelId="{F2E481C4-1CA0-48B2-9B45-69FCD0AC46BC}" srcId="{846E7506-0AE3-4D30-AAB0-A602281EF709}" destId="{BE367529-AE48-4BA5-8774-405883894BFE}" srcOrd="5" destOrd="0" parTransId="{1F0978DA-80A5-415B-A113-B052E6F1CCE9}" sibTransId="{3B52087C-FD22-49A7-8FC0-881E4BE08E02}"/>
    <dgm:cxn modelId="{96D16B81-BD06-42ED-93F5-8A24713A49A8}" type="presOf" srcId="{64EFCC4D-BED7-424D-AFF8-4D78072B234B}" destId="{8844CF01-ACB5-45D4-9A1E-3870B227505A}" srcOrd="0" destOrd="0" presId="urn:microsoft.com/office/officeart/2005/8/layout/radial5"/>
    <dgm:cxn modelId="{1E6AEEC3-210E-4251-BB95-FEAF2B61EDB5}" type="presOf" srcId="{F06BFCEE-7084-4F9B-B2EA-835AE562B7F5}" destId="{BC8EC9FC-56EB-4572-86E6-21064136C514}" srcOrd="0" destOrd="0" presId="urn:microsoft.com/office/officeart/2005/8/layout/radial5"/>
    <dgm:cxn modelId="{2C6BC2B9-6624-4D79-9F7A-3E6FD1BE5352}" type="presOf" srcId="{BE2B151C-2985-405F-8AE5-3EFCA4B02690}" destId="{BDED53B4-2374-47A2-A436-B9B290A19A4F}" srcOrd="0" destOrd="0" presId="urn:microsoft.com/office/officeart/2005/8/layout/radial5"/>
    <dgm:cxn modelId="{091928B3-A716-4624-BAE2-45C973B46B9E}" type="presOf" srcId="{36507714-67F2-418D-A36A-3990C90EB3A2}" destId="{04E11920-44CF-4BAB-9303-157D0B8D8C8E}" srcOrd="0" destOrd="0" presId="urn:microsoft.com/office/officeart/2005/8/layout/radial5"/>
    <dgm:cxn modelId="{DC25AB07-82E2-41D8-B463-DEE35C5536FC}" type="presOf" srcId="{2CF8F5EF-06AC-4831-AA74-492DF15BAF7F}" destId="{B97096F8-083B-4B0D-A4BC-E3724B902373}" srcOrd="0" destOrd="0" presId="urn:microsoft.com/office/officeart/2005/8/layout/radial5"/>
    <dgm:cxn modelId="{BB60F94B-1185-4C48-A879-CC6297795944}" type="presOf" srcId="{3DC0115B-E513-4A5D-A1CC-68A20984EE50}" destId="{32C94912-FCD0-468E-A84D-031E8805D67B}" srcOrd="0" destOrd="0" presId="urn:microsoft.com/office/officeart/2005/8/layout/radial5"/>
    <dgm:cxn modelId="{00E92CE8-1394-47EF-9D26-58E37F135D0A}" type="presOf" srcId="{BE2B151C-2985-405F-8AE5-3EFCA4B02690}" destId="{5DC863F7-9E00-4C63-8091-8258A780F94D}" srcOrd="1" destOrd="0" presId="urn:microsoft.com/office/officeart/2005/8/layout/radial5"/>
    <dgm:cxn modelId="{57B38887-C910-44B3-BE8F-84EDBB65BE0F}" type="presOf" srcId="{43FBAD94-FFD9-4672-AB69-0BF273E57975}" destId="{1FC45A00-E373-4CB8-BDFD-0B72313FC59E}" srcOrd="0" destOrd="0" presId="urn:microsoft.com/office/officeart/2005/8/layout/radial5"/>
    <dgm:cxn modelId="{33636500-8A52-4867-80C9-7EDAED50B251}" srcId="{846E7506-0AE3-4D30-AAB0-A602281EF709}" destId="{83566FE6-E60D-4741-B858-150F4B9F04E4}" srcOrd="2" destOrd="0" parTransId="{089B7F1C-8B63-4A10-A369-C8F0F8B350AC}" sibTransId="{A7AFEFB1-16B5-4BD9-B5DB-5DE86D97212D}"/>
    <dgm:cxn modelId="{88515C62-8BBC-4E73-A3E5-5361D2CE954F}" type="presOf" srcId="{84CDD802-5E51-4E9E-891F-147185C89EF4}" destId="{A6BCF1DD-A868-491C-BD46-9ECA132C7257}" srcOrd="1" destOrd="0" presId="urn:microsoft.com/office/officeart/2005/8/layout/radial5"/>
    <dgm:cxn modelId="{B365D30F-3B45-472F-B6C6-8834C377DFE3}" type="presOf" srcId="{3DC0115B-E513-4A5D-A1CC-68A20984EE50}" destId="{0371C27C-EFD2-426F-9448-452FAC42730F}" srcOrd="1" destOrd="0" presId="urn:microsoft.com/office/officeart/2005/8/layout/radial5"/>
    <dgm:cxn modelId="{A8B7AF79-7BBF-4BFE-B59B-EB9E50509D60}" type="presOf" srcId="{1F0978DA-80A5-415B-A113-B052E6F1CCE9}" destId="{0898CBB7-569B-44E2-A341-909F8A5EBF0E}" srcOrd="1" destOrd="0" presId="urn:microsoft.com/office/officeart/2005/8/layout/radial5"/>
    <dgm:cxn modelId="{C5A35DC1-2BF3-4AAB-AA0D-466294871F72}" type="presOf" srcId="{089B7F1C-8B63-4A10-A369-C8F0F8B350AC}" destId="{0471A70B-07F7-4584-B078-BD65D92DA159}" srcOrd="0" destOrd="0" presId="urn:microsoft.com/office/officeart/2005/8/layout/radial5"/>
    <dgm:cxn modelId="{B7E9B36E-B3A3-4FA8-927C-F992AE2B467F}" type="presOf" srcId="{1F0978DA-80A5-415B-A113-B052E6F1CCE9}" destId="{2C40DC10-7C00-4929-856A-0CEC40695CF0}" srcOrd="0" destOrd="0" presId="urn:microsoft.com/office/officeart/2005/8/layout/radial5"/>
    <dgm:cxn modelId="{43229DFE-45FF-4557-8619-F807A5DD751F}" srcId="{846E7506-0AE3-4D30-AAB0-A602281EF709}" destId="{36507714-67F2-418D-A36A-3990C90EB3A2}" srcOrd="4" destOrd="0" parTransId="{3DC0115B-E513-4A5D-A1CC-68A20984EE50}" sibTransId="{BDE29061-FA47-40D5-A389-7A17FE72BA96}"/>
    <dgm:cxn modelId="{650C1CB7-7C37-483D-BBB6-F41A38D631EB}" srcId="{846E7506-0AE3-4D30-AAB0-A602281EF709}" destId="{43FBAD94-FFD9-4672-AB69-0BF273E57975}" srcOrd="3" destOrd="0" parTransId="{2CF8F5EF-06AC-4831-AA74-492DF15BAF7F}" sibTransId="{47F70572-D408-45E4-BB2E-F561D29CD8D9}"/>
    <dgm:cxn modelId="{88602481-DC42-4DD7-9038-A5A02DB96DA6}" srcId="{846E7506-0AE3-4D30-AAB0-A602281EF709}" destId="{64EFCC4D-BED7-424D-AFF8-4D78072B234B}" srcOrd="1" destOrd="0" parTransId="{BE2B151C-2985-405F-8AE5-3EFCA4B02690}" sibTransId="{35803DD3-1087-45F0-BF9C-FA2EA6F3F9B5}"/>
    <dgm:cxn modelId="{7AF6C6D7-6DDB-4096-A068-B9767FB66275}" type="presOf" srcId="{089B7F1C-8B63-4A10-A369-C8F0F8B350AC}" destId="{28C6E4DE-EC79-4F99-8905-6B31E1DB8BA5}" srcOrd="1" destOrd="0" presId="urn:microsoft.com/office/officeart/2005/8/layout/radial5"/>
    <dgm:cxn modelId="{D56656AD-9A52-4027-A896-658679AFADFC}" type="presOf" srcId="{2CF8F5EF-06AC-4831-AA74-492DF15BAF7F}" destId="{4AE992AC-9558-4D4B-B9F7-333A8C751E9D}" srcOrd="1" destOrd="0" presId="urn:microsoft.com/office/officeart/2005/8/layout/radial5"/>
    <dgm:cxn modelId="{A60056AA-506E-49CB-8468-B63D68648EAD}" type="presParOf" srcId="{F2F0F045-8EA0-4B70-B767-902157AC2FBD}" destId="{1C76263A-6B8E-4CA3-88B2-1548B9DCE1C3}" srcOrd="0" destOrd="0" presId="urn:microsoft.com/office/officeart/2005/8/layout/radial5"/>
    <dgm:cxn modelId="{179DDE1B-99C1-45F9-878B-58755937C005}" type="presParOf" srcId="{F2F0F045-8EA0-4B70-B767-902157AC2FBD}" destId="{2973A7CD-3A40-4708-B386-CB54824C4D7A}" srcOrd="1" destOrd="0" presId="urn:microsoft.com/office/officeart/2005/8/layout/radial5"/>
    <dgm:cxn modelId="{FC25678A-F0C8-4170-8464-0543125F49A9}" type="presParOf" srcId="{2973A7CD-3A40-4708-B386-CB54824C4D7A}" destId="{150579D0-8B26-4659-B7E2-137E23B5A9EE}" srcOrd="0" destOrd="0" presId="urn:microsoft.com/office/officeart/2005/8/layout/radial5"/>
    <dgm:cxn modelId="{20D0F6C0-A14A-4237-80CD-5D1AD7DC1571}" type="presParOf" srcId="{F2F0F045-8EA0-4B70-B767-902157AC2FBD}" destId="{E7315B90-5782-4B55-8A8B-1BFACD6ABA6D}" srcOrd="2" destOrd="0" presId="urn:microsoft.com/office/officeart/2005/8/layout/radial5"/>
    <dgm:cxn modelId="{2700DBDD-4895-411C-8D9E-9C85EC018867}" type="presParOf" srcId="{F2F0F045-8EA0-4B70-B767-902157AC2FBD}" destId="{BDED53B4-2374-47A2-A436-B9B290A19A4F}" srcOrd="3" destOrd="0" presId="urn:microsoft.com/office/officeart/2005/8/layout/radial5"/>
    <dgm:cxn modelId="{5E64B0E1-19AD-42D7-BC96-15C0EA416F8E}" type="presParOf" srcId="{BDED53B4-2374-47A2-A436-B9B290A19A4F}" destId="{5DC863F7-9E00-4C63-8091-8258A780F94D}" srcOrd="0" destOrd="0" presId="urn:microsoft.com/office/officeart/2005/8/layout/radial5"/>
    <dgm:cxn modelId="{F5A16234-642B-4AF4-BD7E-08CCD62EC489}" type="presParOf" srcId="{F2F0F045-8EA0-4B70-B767-902157AC2FBD}" destId="{8844CF01-ACB5-45D4-9A1E-3870B227505A}" srcOrd="4" destOrd="0" presId="urn:microsoft.com/office/officeart/2005/8/layout/radial5"/>
    <dgm:cxn modelId="{0509DE12-3F44-44D4-A53B-2F80008F41BA}" type="presParOf" srcId="{F2F0F045-8EA0-4B70-B767-902157AC2FBD}" destId="{0471A70B-07F7-4584-B078-BD65D92DA159}" srcOrd="5" destOrd="0" presId="urn:microsoft.com/office/officeart/2005/8/layout/radial5"/>
    <dgm:cxn modelId="{AC4EB3A2-C675-4609-8E3A-389E5B782CE6}" type="presParOf" srcId="{0471A70B-07F7-4584-B078-BD65D92DA159}" destId="{28C6E4DE-EC79-4F99-8905-6B31E1DB8BA5}" srcOrd="0" destOrd="0" presId="urn:microsoft.com/office/officeart/2005/8/layout/radial5"/>
    <dgm:cxn modelId="{010E7D49-3529-43A1-BB3D-088C0D63CA0B}" type="presParOf" srcId="{F2F0F045-8EA0-4B70-B767-902157AC2FBD}" destId="{A2301463-EC5E-4431-AC20-DF65D7D1A7E8}" srcOrd="6" destOrd="0" presId="urn:microsoft.com/office/officeart/2005/8/layout/radial5"/>
    <dgm:cxn modelId="{37B12CA8-24C1-4C4B-8E3D-8B7008F27029}" type="presParOf" srcId="{F2F0F045-8EA0-4B70-B767-902157AC2FBD}" destId="{B97096F8-083B-4B0D-A4BC-E3724B902373}" srcOrd="7" destOrd="0" presId="urn:microsoft.com/office/officeart/2005/8/layout/radial5"/>
    <dgm:cxn modelId="{A77F1256-6617-48FF-976E-224B5310501E}" type="presParOf" srcId="{B97096F8-083B-4B0D-A4BC-E3724B902373}" destId="{4AE992AC-9558-4D4B-B9F7-333A8C751E9D}" srcOrd="0" destOrd="0" presId="urn:microsoft.com/office/officeart/2005/8/layout/radial5"/>
    <dgm:cxn modelId="{8B41B604-54E7-4990-97CC-4C81AA440D46}" type="presParOf" srcId="{F2F0F045-8EA0-4B70-B767-902157AC2FBD}" destId="{1FC45A00-E373-4CB8-BDFD-0B72313FC59E}" srcOrd="8" destOrd="0" presId="urn:microsoft.com/office/officeart/2005/8/layout/radial5"/>
    <dgm:cxn modelId="{8B60F709-CD0D-4BE2-8317-8E4D5D8AB322}" type="presParOf" srcId="{F2F0F045-8EA0-4B70-B767-902157AC2FBD}" destId="{32C94912-FCD0-468E-A84D-031E8805D67B}" srcOrd="9" destOrd="0" presId="urn:microsoft.com/office/officeart/2005/8/layout/radial5"/>
    <dgm:cxn modelId="{F183FA1C-DA7D-44EF-B9FE-0820A8919F96}" type="presParOf" srcId="{32C94912-FCD0-468E-A84D-031E8805D67B}" destId="{0371C27C-EFD2-426F-9448-452FAC42730F}" srcOrd="0" destOrd="0" presId="urn:microsoft.com/office/officeart/2005/8/layout/radial5"/>
    <dgm:cxn modelId="{6F52724D-9A08-4D22-B8AF-E222CCBBBF74}" type="presParOf" srcId="{F2F0F045-8EA0-4B70-B767-902157AC2FBD}" destId="{04E11920-44CF-4BAB-9303-157D0B8D8C8E}" srcOrd="10" destOrd="0" presId="urn:microsoft.com/office/officeart/2005/8/layout/radial5"/>
    <dgm:cxn modelId="{C5CEB36C-6C8B-4756-8561-AEB7AA959D6E}" type="presParOf" srcId="{F2F0F045-8EA0-4B70-B767-902157AC2FBD}" destId="{2C40DC10-7C00-4929-856A-0CEC40695CF0}" srcOrd="11" destOrd="0" presId="urn:microsoft.com/office/officeart/2005/8/layout/radial5"/>
    <dgm:cxn modelId="{B95A3CEA-B1A2-4F93-A8A3-A217826FA987}" type="presParOf" srcId="{2C40DC10-7C00-4929-856A-0CEC40695CF0}" destId="{0898CBB7-569B-44E2-A341-909F8A5EBF0E}" srcOrd="0" destOrd="0" presId="urn:microsoft.com/office/officeart/2005/8/layout/radial5"/>
    <dgm:cxn modelId="{7D038FF2-A0B5-48A6-BDBA-A8016BFE17B3}" type="presParOf" srcId="{F2F0F045-8EA0-4B70-B767-902157AC2FBD}" destId="{89D3B4FA-292E-4240-A258-8B10E7B83F54}" srcOrd="12" destOrd="0" presId="urn:microsoft.com/office/officeart/2005/8/layout/radial5"/>
    <dgm:cxn modelId="{34EEA706-ECBE-4B9C-B143-2FA0DC75A65A}" type="presParOf" srcId="{F2F0F045-8EA0-4B70-B767-902157AC2FBD}" destId="{DC8AABD5-37BC-4BB3-A530-02D8E2738E53}" srcOrd="13" destOrd="0" presId="urn:microsoft.com/office/officeart/2005/8/layout/radial5"/>
    <dgm:cxn modelId="{A5421F9D-341B-4106-A5CB-BE4BCA3DEC8E}" type="presParOf" srcId="{DC8AABD5-37BC-4BB3-A530-02D8E2738E53}" destId="{A6BCF1DD-A868-491C-BD46-9ECA132C7257}" srcOrd="0" destOrd="0" presId="urn:microsoft.com/office/officeart/2005/8/layout/radial5"/>
    <dgm:cxn modelId="{20574667-8F9F-48DB-8365-A8598B883CB0}" type="presParOf" srcId="{F2F0F045-8EA0-4B70-B767-902157AC2FBD}" destId="{BC8EC9FC-56EB-4572-86E6-21064136C514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t-beautiful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148139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600200" y="304800"/>
            <a:ext cx="55626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057400" y="5562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কার্যক্ষমতার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133600" y="6096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চলমান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922869">
            <a:off x="110377" y="2754575"/>
            <a:ext cx="3768152" cy="96179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উর্দ্ধমুখী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>
            <a:off x="4038600" y="1381996"/>
            <a:ext cx="2779528" cy="78091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মন্থর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 rot="811903">
            <a:off x="7208962" y="908329"/>
            <a:ext cx="1795039" cy="16502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নিম্নমুখী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52400"/>
          <a:ext cx="8001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791200" y="1066800"/>
            <a:ext cx="1981200" cy="1676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200400"/>
            <a:ext cx="1905000" cy="1600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876800"/>
            <a:ext cx="1905000" cy="16764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953000"/>
            <a:ext cx="2057400" cy="16002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3124200"/>
            <a:ext cx="1905000" cy="1752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28600"/>
            <a:ext cx="1905000" cy="1676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1066800"/>
            <a:ext cx="1905000" cy="17526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304800"/>
            <a:ext cx="4419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28834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arwing.png"/>
          <p:cNvPicPr>
            <a:picLocks noChangeAspect="1"/>
          </p:cNvPicPr>
          <p:nvPr/>
        </p:nvPicPr>
        <p:blipFill>
          <a:blip r:embed="rId2"/>
          <a:srcRect l="3919" t="3420" r="39257" b="1814"/>
          <a:stretch>
            <a:fillRect/>
          </a:stretch>
        </p:blipFill>
        <p:spPr>
          <a:xfrm>
            <a:off x="5410200" y="2133600"/>
            <a:ext cx="3417776" cy="27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atlu.jpg"/>
          <p:cNvPicPr>
            <a:picLocks noChangeAspect="1"/>
          </p:cNvPicPr>
          <p:nvPr/>
        </p:nvPicPr>
        <p:blipFill>
          <a:blip r:embed="rId3"/>
          <a:srcRect l="24490" t="4790" r="18367" b="4192"/>
          <a:stretch>
            <a:fillRect/>
          </a:stretch>
        </p:blipFill>
        <p:spPr>
          <a:xfrm>
            <a:off x="3200400" y="1676400"/>
            <a:ext cx="1768642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motu-patlu.jpg"/>
          <p:cNvPicPr>
            <a:picLocks noChangeAspect="1"/>
          </p:cNvPicPr>
          <p:nvPr/>
        </p:nvPicPr>
        <p:blipFill>
          <a:blip r:embed="rId4"/>
          <a:srcRect l="1906" t="14444" r="52346"/>
          <a:stretch>
            <a:fillRect/>
          </a:stretch>
        </p:blipFill>
        <p:spPr>
          <a:xfrm>
            <a:off x="304800" y="1676400"/>
            <a:ext cx="2667000" cy="329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172200" y="5334000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457200"/>
            <a:ext cx="44196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বুদ্ধিবৃত্তীয়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E2B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 smtClean="0">
                <a:solidFill>
                  <a:srgbClr val="7E2B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desh-traffickin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1910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228600" y="3886200"/>
            <a:ext cx="26670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DC73EEF-1708-41BE-BF61-861A69A32F02_cx14_cy15_cw67_mw1024_s_n_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738880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ounded Rectangle 8"/>
          <p:cNvSpPr/>
          <p:nvPr/>
        </p:nvSpPr>
        <p:spPr>
          <a:xfrm>
            <a:off x="5181600" y="5791200"/>
            <a:ext cx="3733800" cy="609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228600"/>
            <a:ext cx="3810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সঞ্চালনমূলক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6002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876800"/>
            <a:ext cx="2286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4876800"/>
            <a:ext cx="2514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876800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হাঁটতে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9530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hild-growth-and-development.jpg"/>
          <p:cNvPicPr>
            <a:picLocks noChangeAspect="1"/>
          </p:cNvPicPr>
          <p:nvPr/>
        </p:nvPicPr>
        <p:blipFill>
          <a:blip r:embed="rId2"/>
          <a:srcRect r="63918"/>
          <a:stretch>
            <a:fillRect/>
          </a:stretch>
        </p:blipFill>
        <p:spPr>
          <a:xfrm>
            <a:off x="152400" y="1752600"/>
            <a:ext cx="1778000" cy="3009900"/>
          </a:xfrm>
          <a:prstGeom prst="rect">
            <a:avLst/>
          </a:prstGeom>
        </p:spPr>
      </p:pic>
      <p:pic>
        <p:nvPicPr>
          <p:cNvPr id="13" name="Picture 12" descr="child-growth-and-development.jpg"/>
          <p:cNvPicPr>
            <a:picLocks noChangeAspect="1"/>
          </p:cNvPicPr>
          <p:nvPr/>
        </p:nvPicPr>
        <p:blipFill>
          <a:blip r:embed="rId2"/>
          <a:srcRect l="58247" r="9278"/>
          <a:stretch>
            <a:fillRect/>
          </a:stretch>
        </p:blipFill>
        <p:spPr>
          <a:xfrm>
            <a:off x="2209800" y="1676400"/>
            <a:ext cx="1600200" cy="3009900"/>
          </a:xfrm>
          <a:prstGeom prst="rect">
            <a:avLst/>
          </a:prstGeom>
        </p:spPr>
      </p:pic>
      <p:pic>
        <p:nvPicPr>
          <p:cNvPr id="14" name="Picture 13" descr="animated-child-image-01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71600"/>
            <a:ext cx="2152650" cy="3286125"/>
          </a:xfrm>
          <a:prstGeom prst="rect">
            <a:avLst/>
          </a:prstGeom>
        </p:spPr>
      </p:pic>
      <p:pic>
        <p:nvPicPr>
          <p:cNvPr id="15" name="Picture 14" descr="BabyNY_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16764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40386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CD children jumping_web.jpg"/>
          <p:cNvPicPr>
            <a:picLocks noChangeAspect="1"/>
          </p:cNvPicPr>
          <p:nvPr/>
        </p:nvPicPr>
        <p:blipFill>
          <a:blip r:embed="rId2"/>
          <a:srcRect r="46154" b="-2592"/>
          <a:stretch>
            <a:fillRect/>
          </a:stretch>
        </p:blipFill>
        <p:spPr>
          <a:xfrm>
            <a:off x="533400" y="1600200"/>
            <a:ext cx="3429000" cy="4174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838200" y="5943600"/>
            <a:ext cx="23622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-STARTWITHTHEBOYS-VOGUE-INDIA-face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733800" cy="403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5715000" y="5943600"/>
            <a:ext cx="2590800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4648200" cy="990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5867400"/>
            <a:ext cx="22860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বন্ধুত্ব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1_IMG_5159.jpg"/>
          <p:cNvPicPr>
            <a:picLocks noChangeAspect="1"/>
          </p:cNvPicPr>
          <p:nvPr/>
        </p:nvPicPr>
        <p:blipFill>
          <a:blip r:embed="rId2"/>
          <a:srcRect t="26232" r="39167"/>
          <a:stretch>
            <a:fillRect/>
          </a:stretch>
        </p:blipFill>
        <p:spPr>
          <a:xfrm>
            <a:off x="4953000" y="1600200"/>
            <a:ext cx="3429000" cy="411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Wave 8"/>
          <p:cNvSpPr/>
          <p:nvPr/>
        </p:nvSpPr>
        <p:spPr>
          <a:xfrm>
            <a:off x="228600" y="1600200"/>
            <a:ext cx="4343400" cy="4495800"/>
          </a:xfrm>
          <a:prstGeom prst="wave">
            <a:avLst>
              <a:gd name="adj1" fmla="val 12500"/>
              <a:gd name="adj2" fmla="val -9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সৌজন্য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152400"/>
            <a:ext cx="3810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rgument-clipart-1024x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91000"/>
            <a:ext cx="3429000" cy="2362200"/>
          </a:xfrm>
          <a:prstGeom prst="rect">
            <a:avLst/>
          </a:prstGeom>
        </p:spPr>
      </p:pic>
      <p:pic>
        <p:nvPicPr>
          <p:cNvPr id="4" name="Picture 3" descr="6cpor6Lz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3352800" cy="2362200"/>
          </a:xfrm>
          <a:prstGeom prst="rect">
            <a:avLst/>
          </a:prstGeom>
        </p:spPr>
      </p:pic>
      <p:pic>
        <p:nvPicPr>
          <p:cNvPr id="5" name="Picture 4" descr="sal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3276600" cy="2286000"/>
          </a:xfrm>
          <a:prstGeom prst="rect">
            <a:avLst/>
          </a:prstGeom>
        </p:spPr>
      </p:pic>
      <p:pic>
        <p:nvPicPr>
          <p:cNvPr id="6" name="Picture 5" descr="kid-helping-elderly-2-332x2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44780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52400"/>
            <a:ext cx="35052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25689"/>
            <a:ext cx="4114800" cy="5447645"/>
            <a:chOff x="152400" y="1447800"/>
            <a:chExt cx="4114800" cy="5447645"/>
          </a:xfrm>
        </p:grpSpPr>
        <p:sp>
          <p:nvSpPr>
            <p:cNvPr id="3" name="Rectangle 2"/>
            <p:cNvSpPr/>
            <p:nvPr/>
          </p:nvSpPr>
          <p:spPr>
            <a:xfrm>
              <a:off x="152400" y="1447800"/>
              <a:ext cx="4114800" cy="54476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বর্ধন</a:t>
              </a: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বিকাশের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কয়েকটি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ইতিবাচক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তালিকা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" name="Picture 4" descr="disable baby.jpg"/>
            <p:cNvPicPr>
              <a:picLocks noChangeAspect="1"/>
            </p:cNvPicPr>
            <p:nvPr/>
          </p:nvPicPr>
          <p:blipFill>
            <a:blip r:embed="rId2"/>
            <a:srcRect l="17500" t="19008" r="45833" b="16529"/>
            <a:stretch>
              <a:fillRect/>
            </a:stretch>
          </p:blipFill>
          <p:spPr>
            <a:xfrm>
              <a:off x="609600" y="2209800"/>
              <a:ext cx="3352800" cy="29718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343400" y="1219200"/>
            <a:ext cx="426720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/>
          </a:p>
        </p:txBody>
      </p:sp>
      <p:pic>
        <p:nvPicPr>
          <p:cNvPr id="6" name="Picture 5" descr="fight.jpg"/>
          <p:cNvPicPr>
            <a:picLocks noChangeAspect="1"/>
          </p:cNvPicPr>
          <p:nvPr/>
        </p:nvPicPr>
        <p:blipFill>
          <a:blip r:embed="rId3"/>
          <a:srcRect r="2703" b="7895"/>
          <a:stretch>
            <a:fillRect/>
          </a:stretch>
        </p:blipFill>
        <p:spPr>
          <a:xfrm>
            <a:off x="4800600" y="1905000"/>
            <a:ext cx="3505200" cy="3100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609600"/>
            <a:ext cx="3810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89525"/>
            <a:ext cx="44958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ন্যায়-অন্যায়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অনুশোচনা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প্রতিবন্ধীদের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362200"/>
            <a:ext cx="3429000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প্রতারনা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52400"/>
            <a:ext cx="3429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ক)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নবজাতকের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ক)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ক)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 ৩২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২৫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২৮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উর্দ্ধমুখী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endParaRPr lang="en-US" sz="3200" dirty="0" smtClean="0"/>
          </a:p>
          <a:p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 rot="13368528">
            <a:off x="1302062" y="1588310"/>
            <a:ext cx="175469" cy="536915"/>
          </a:xfrm>
          <a:prstGeom prst="halfFrame">
            <a:avLst>
              <a:gd name="adj1" fmla="val 20692"/>
              <a:gd name="adj2" fmla="val 185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3368528">
            <a:off x="1302060" y="2578911"/>
            <a:ext cx="175469" cy="536915"/>
          </a:xfrm>
          <a:prstGeom prst="halfFrame">
            <a:avLst>
              <a:gd name="adj1" fmla="val 20692"/>
              <a:gd name="adj2" fmla="val 185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3368528">
            <a:off x="2826062" y="3569511"/>
            <a:ext cx="175469" cy="536915"/>
          </a:xfrm>
          <a:prstGeom prst="halfFrame">
            <a:avLst>
              <a:gd name="adj1" fmla="val 20692"/>
              <a:gd name="adj2" fmla="val 185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3368528">
            <a:off x="4578662" y="4560110"/>
            <a:ext cx="175469" cy="536915"/>
          </a:xfrm>
          <a:prstGeom prst="halfFrame">
            <a:avLst>
              <a:gd name="adj1" fmla="val 20692"/>
              <a:gd name="adj2" fmla="val 185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3368528">
            <a:off x="2826060" y="5474510"/>
            <a:ext cx="175469" cy="536915"/>
          </a:xfrm>
          <a:prstGeom prst="halfFrame">
            <a:avLst>
              <a:gd name="adj1" fmla="val 20692"/>
              <a:gd name="adj2" fmla="val 185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04800"/>
            <a:ext cx="73914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953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evelop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962399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f2aaf81e150f6a1215a406aa7c7acd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3886200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52400"/>
            <a:ext cx="6934200" cy="1524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981200"/>
            <a:ext cx="8915400" cy="4572000"/>
            <a:chOff x="0" y="1981200"/>
            <a:chExt cx="8915400" cy="4572000"/>
          </a:xfrm>
        </p:grpSpPr>
        <p:pic>
          <p:nvPicPr>
            <p:cNvPr id="4" name="Picture 3" descr="IMG_13098238001380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1200"/>
              <a:ext cx="4876800" cy="4572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 descr="animated_flow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981200"/>
              <a:ext cx="4724400" cy="4419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147" y="1790804"/>
            <a:ext cx="9320992" cy="338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1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br>
              <a:rPr kumimoji="0" lang="bn-BD" sz="31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1440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 বর্ধন ও বিকাশ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853625"/>
            <a:ext cx="251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1"/>
                </a:solidFill>
              </a:rPr>
              <a:t>অধ্যায়</a:t>
            </a:r>
            <a:r>
              <a:rPr lang="en-US" sz="4800" dirty="0" smtClean="0">
                <a:solidFill>
                  <a:schemeClr val="accent1"/>
                </a:solidFill>
              </a:rPr>
              <a:t>-</a:t>
            </a:r>
            <a:r>
              <a:rPr lang="bn-IN" sz="4800" dirty="0" smtClean="0">
                <a:solidFill>
                  <a:schemeClr val="accent1"/>
                </a:solidFill>
              </a:rPr>
              <a:t>৬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5334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6-1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ges-of-growth-and-development-3-638.jpg"/>
          <p:cNvPicPr>
            <a:picLocks noChangeAspect="1"/>
          </p:cNvPicPr>
          <p:nvPr/>
        </p:nvPicPr>
        <p:blipFill>
          <a:blip r:embed="rId2"/>
          <a:srcRect t="14678" b="1726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ight Arrow 3"/>
          <p:cNvSpPr/>
          <p:nvPr/>
        </p:nvSpPr>
        <p:spPr>
          <a:xfrm rot="19245766">
            <a:off x="-78999" y="2941443"/>
            <a:ext cx="7776937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9144000" cy="49720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28600"/>
            <a:ext cx="9144000" cy="182880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304800"/>
            <a:ext cx="3810000" cy="990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228595" y="1600200"/>
            <a:ext cx="89154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</a:p>
          <a:p>
            <a:endParaRPr lang="en-U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বর্ধনের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9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তিনগুন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649510-Boy-Measuring-Height-Stock-Vector-child.jpg"/>
          <p:cNvPicPr>
            <a:picLocks noChangeAspect="1"/>
          </p:cNvPicPr>
          <p:nvPr/>
        </p:nvPicPr>
        <p:blipFill>
          <a:blip r:embed="rId2"/>
          <a:srcRect l="17500" t="8475" r="12500" b="5085"/>
          <a:stretch>
            <a:fillRect/>
          </a:stretch>
        </p:blipFill>
        <p:spPr>
          <a:xfrm>
            <a:off x="6629400" y="1447800"/>
            <a:ext cx="2133600" cy="3886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2400" y="76200"/>
            <a:ext cx="883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(Growth)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0" y="5715000"/>
            <a:ext cx="21336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6842" t="35573" r="54474" b="36343"/>
          <a:stretch>
            <a:fillRect/>
          </a:stretch>
        </p:blipFill>
        <p:spPr bwMode="auto">
          <a:xfrm>
            <a:off x="381000" y="2895600"/>
            <a:ext cx="167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594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6019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6019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45395" t="35573" r="47500" b="36343"/>
          <a:stretch>
            <a:fillRect/>
          </a:stretch>
        </p:blipFill>
        <p:spPr bwMode="auto">
          <a:xfrm>
            <a:off x="2514600" y="2895600"/>
            <a:ext cx="137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52105" t="35573" r="39210" b="36343"/>
          <a:stretch>
            <a:fillRect/>
          </a:stretch>
        </p:blipFill>
        <p:spPr bwMode="auto">
          <a:xfrm>
            <a:off x="4343400" y="2895600"/>
            <a:ext cx="167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>
            <a:off x="2133600" y="4572000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962400" y="4495800"/>
            <a:ext cx="304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অঙ্গ-প্রত্যঙ্গের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411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76200"/>
            <a:ext cx="8610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7E2B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5400" dirty="0" smtClean="0">
                <a:solidFill>
                  <a:srgbClr val="7E2B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(Development)</a:t>
            </a:r>
            <a:endParaRPr lang="en-US" sz="5400" dirty="0">
              <a:solidFill>
                <a:srgbClr val="7E2B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653" t="35156" r="38507" b="35100"/>
          <a:stretch>
            <a:fillRect/>
          </a:stretch>
        </p:blipFill>
        <p:spPr bwMode="auto">
          <a:xfrm>
            <a:off x="4876800" y="24384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6616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1371600" y="29718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76600" y="29718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0" y="41910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0" y="41148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47800" y="53340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0" y="5410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810000"/>
            <a:ext cx="1143000" cy="68580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4953000"/>
            <a:ext cx="838200" cy="91440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152400"/>
            <a:ext cx="4343400" cy="685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বর্ধনের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724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_56394290_013256253-1.jpg"/>
          <p:cNvPicPr>
            <a:picLocks noChangeAspect="1"/>
          </p:cNvPicPr>
          <p:nvPr/>
        </p:nvPicPr>
        <p:blipFill>
          <a:blip r:embed="rId2"/>
          <a:srcRect l="8333" r="15833" b="11481"/>
          <a:stretch>
            <a:fillRect/>
          </a:stretch>
        </p:blipFill>
        <p:spPr>
          <a:xfrm>
            <a:off x="381000" y="990600"/>
            <a:ext cx="3352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haikat, 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14400"/>
            <a:ext cx="3366477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90600" y="4277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১দিন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19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914400"/>
            <a:ext cx="41649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990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0685E-6 L 0.5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7345E-6 C 0.01788 0.00208 0.03073 0.00347 0.04913 0.00185 C 0.07708 -0.00486 0.03177 0.00532 0.10764 -0.00208 C 0.11181 -0.00255 0.1158 -0.00555 0.11997 -0.00625 C 0.14045 -0.00925 0.12917 -0.00786 0.15382 -0.01041 C 0.15781 -0.01226 0.16215 -0.01249 0.16615 -0.01434 C 0.16788 -0.01527 0.1691 -0.01758 0.17083 -0.0185 C 0.17778 -0.02197 0.1809 -0.01873 0.18767 -0.02475 C 0.19722 -0.0333 0.20608 -0.04302 0.21545 -0.05134 C 0.21858 -0.06522 0.21406 -0.05042 0.22153 -0.06152 C 0.23455 -0.08118 0.22153 -0.06846 0.23229 -0.07794 C 0.23438 -0.0821 0.23576 -0.08673 0.23837 -0.0902 C 0.24149 -0.09436 0.24774 -0.10245 0.24774 -0.10245 C 0.24965 -0.11147 0.25278 -0.11379 0.25694 -0.12095 C 0.26684 -0.13784 0.25851 -0.12928 0.26771 -0.13737 C 0.27153 -0.15241 0.26615 -0.13414 0.27379 -0.14963 C 0.28212 -0.16628 0.26615 -0.14408 0.28004 -0.16189 C 0.28177 -0.16906 0.28281 -0.17415 0.28611 -0.18039 C 0.28976 -0.19496 0.2875 -0.18895 0.29236 -0.19889 C 0.29427 -0.20745 0.29774 -0.21624 0.30156 -0.22341 C 0.30504 -0.23705 0.3033 -0.23173 0.30608 -0.23983 " pathEditMode="relative" ptsTypes="ffffffffffffffffffff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3" grpId="0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400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li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331</cp:revision>
  <dcterms:created xsi:type="dcterms:W3CDTF">2006-08-16T00:00:00Z</dcterms:created>
  <dcterms:modified xsi:type="dcterms:W3CDTF">2016-12-27T06:15:26Z</dcterms:modified>
</cp:coreProperties>
</file>